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8" r:id="rId19"/>
  </p:sldIdLst>
  <p:sldSz cx="9144000" cy="6858000" type="screen4x3"/>
  <p:notesSz cx="6797675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7F0AE-DA4A-4506-80BD-591CDEE2F15E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3FF2-ACD0-4288-95D2-7FA9AE1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73FF2-ACD0-4288-95D2-7FA9AE1F18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02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6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6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3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21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56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9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6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77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6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92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gtrud.social33.ru/" TargetMode="External"/><Relationship Id="rId2" Type="http://schemas.openxmlformats.org/officeDocument/2006/relationships/hyperlink" Target="mailto:orgtrud_domint@uszn.avo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968" y="764704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ГБУСОВО «Оргтрудовский дом-интернат для престарелых и инвалидов»</a:t>
            </a:r>
            <a:endParaRPr lang="ru-RU" sz="48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2035" y="5949280"/>
            <a:ext cx="24048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 2023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21" y="2924944"/>
            <a:ext cx="5763654" cy="27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2023 года для маломобильных и немобильных заказан пошив зимних костюмов для прогулок из высококачественных материалов, адаптированных к любым погодным условиям, доставляющих комфорт и удовольствие от пребывания на свежем воздухе. Конструктивные особенности костюма облегчают работу сотрудников в подготовке к прогулкам.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995936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331236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640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снятия психоэмоционального напряжения, устранения агрессивности, профилактики когнитивных нарушений, создания позитивного внутреннего фона для пожилых людей в учреждении организуется комната психоэмоциональной разгрузки – сенсорная комната.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комплектация запланирована на начало 2024 года. Создание комнаты нам позволит в полной мере использовать методы оздоровления наших проживающих.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392488" cy="329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484784"/>
            <a:ext cx="364840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рамках проекта «Старшее поколение» в 2023 году проводилась работа по укреплению и развитию материально-технической базы учреждения: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Проведен ремонт комнат обеденного зала столовой учреждения – 880037,69 </a:t>
            </a:r>
            <a:r>
              <a:rPr lang="ru-RU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т.р</a:t>
            </a:r>
            <a:r>
              <a:rPr lang="ru-RU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.;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Проведён текущий ремонт водопроводных сетей – 1521259 </a:t>
            </a:r>
            <a:r>
              <a:rPr lang="ru-RU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т.р</a:t>
            </a:r>
            <a:r>
              <a:rPr lang="ru-RU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" y="1988840"/>
            <a:ext cx="3950757" cy="2963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2024 году планируется произвести текущий ремонт здания бани-прачечной и реконструкция его входной группы.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планируется ремонт кровли главного корпуса учреждения, средства выделены по программе «Старшее поколение»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году организованы культурно - досуговые мероприятия с вовлечением людей всех возрастных категорий и родом увлечений, что является одной из главных задач поставленных в учреждении. Этому способствует организация клубов по увлечениям. Каждый для себя может выбрать любые направления деятельности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488832" cy="159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«Кафе-клуб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Пеперони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получить получателям социальных услуг профессиональные навыки приготовления вкусной и здоровой пищи.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6" y="1541708"/>
            <a:ext cx="3791958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10" y="1541708"/>
            <a:ext cx="417646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4" y="4221088"/>
            <a:ext cx="43382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864096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«Клуб «Цветочная оранжерея»»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a typeface="Calibri" panose="020F0502020204030204" pitchFamily="34" charset="0"/>
              </a:rPr>
              <a:t>Цель проекта: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у получателей социальных услуг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интереса к окружающему миру, трудолюбия,  творческих способностей, развитие мелкой моторики, памяти, усидчивости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наблюдательности.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4" y="1810178"/>
            <a:ext cx="410498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02" y="1844853"/>
            <a:ext cx="4058876" cy="2278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7" y="4291501"/>
            <a:ext cx="3600400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1500"/>
            <a:ext cx="3528392" cy="2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 "Фантазии полёт и рук творенье"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позволить получателям социальных услуг максимально использовать ресурсы своего организма для улучшения самочувствия, проведения интересного досуга, продления активного долголетия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9" y="1659467"/>
            <a:ext cx="4176465" cy="248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2" y="1268760"/>
            <a:ext cx="4341177" cy="2528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2" y="3933056"/>
            <a:ext cx="4341177" cy="240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4293096"/>
            <a:ext cx="4176465" cy="23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 "Хорошее настроение"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исполнение песен, занятие в хоре  помогает поднять настроение, повысить уровень иммунитета, особенно для тех, кто страдал от депрессивных состояний, а так же улучшает работу обоих полушарий головного мозга. Человек получает эффективное средство для снятия стресса и внутреннего напряжения.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внимание уделяется людям с ограниченными возможностями и инвалидам. Участие в играх и конкурсах позволяет им почувствовать себя полноценными членами общества.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4" y="4653136"/>
            <a:ext cx="4104456" cy="2017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104456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9" y="3020978"/>
            <a:ext cx="3816424" cy="31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466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Контактная информация: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Адрес: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600003 город Владимир, микрорайон Оргтруд, улица Набережная, дом 6а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Телефон: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8 (4922) 45-62-42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Bookman Old Style" pitchFamily="18" charset="0"/>
              </a:rPr>
              <a:t>E-mail:</a:t>
            </a:r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u="sng" dirty="0">
                <a:solidFill>
                  <a:srgbClr val="0070C0"/>
                </a:solidFill>
                <a:latin typeface="Bookman Old Style" pitchFamily="18" charset="0"/>
                <a:hlinkClick r:id="rId2"/>
              </a:rPr>
              <a:t>orgtrud_domint@uszn.avo.ru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Сайт: 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  <a:hlinkClick r:id="rId3"/>
              </a:rPr>
              <a:t>https://orgtrud.social33.ru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8382000" cy="1054100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                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593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-99392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ВЛАДИМИРСКОЙ ОБЛАСТИ «ОРГТУДОВСКИЙ ДОМ-ИНТЕРНАТ ДЛЯПРЕСТАРЕЛЫХ И ИНВАЛИДОВ» предназначен для предоставления социальных услуг  в стационарной форме при постоянном круглосуточном проживании граждан пожилого возраста и инвалидов, многие из которых полностью или частично утративших способность либо возможность к самообслуживанию. Так же организация обеспечивает предоставление гражданам помощь в уходе, медицинскую помощь лицам имеющем стойкие ограничения жизнедеятельности, приводящие к зависимости от посторонней помощи, поддержания качества жизни, независимости, автономии и самореализации.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2023 года в ГБУСОВО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Оргтрудовском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доме-интернате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престарелых и инвалидов» проживало 70 получателей социальных услуг при плановой вместительности 72 койко-места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227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819472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CenturyGothic-Bold"/>
            </a:endParaRPr>
          </a:p>
          <a:p>
            <a:endParaRPr lang="ru-RU" sz="1400" b="1" dirty="0" smtClean="0">
              <a:latin typeface="CenturyGothic-Bold"/>
            </a:endParaRPr>
          </a:p>
          <a:p>
            <a:endParaRPr lang="ru-RU" sz="1400" b="1" dirty="0">
              <a:latin typeface="CenturyGothic-Bold"/>
            </a:endParaRPr>
          </a:p>
          <a:p>
            <a:endParaRPr lang="ru-RU" sz="1400" b="1" dirty="0" smtClean="0">
              <a:latin typeface="CenturyGothic-Bold"/>
            </a:endParaRPr>
          </a:p>
          <a:p>
            <a:endParaRPr lang="ru-RU" sz="1400" b="1" dirty="0" smtClean="0">
              <a:latin typeface="CenturyGothic-Bold"/>
            </a:endParaRPr>
          </a:p>
          <a:p>
            <a:endParaRPr lang="ru-RU" sz="1400" b="1" dirty="0">
              <a:latin typeface="CenturyGothic-Bold"/>
            </a:endParaRPr>
          </a:p>
          <a:p>
            <a:endParaRPr lang="ru-RU" sz="1400" b="1" dirty="0" smtClean="0">
              <a:latin typeface="CenturyGothic-Bold"/>
            </a:endParaRPr>
          </a:p>
          <a:p>
            <a:endParaRPr lang="ru-RU" sz="1400" b="1" dirty="0">
              <a:latin typeface="CenturyGothic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784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работа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доме-интернате осуществляется в соответствии                           с лицензией № ФС -33-01-001085 от 02 апреля 2012 года на осуществление медицинской деятельности и утвержденным планом работы медицинского кабинета. Медицинскую деятельность в доме-интернате осуществляют врач-терапевт, старшая медицинская сестра, медицинские сестры, помощники по уходу. Организована круглосуточная работа помощников по уходу.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7413"/>
            <a:ext cx="3888432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83" y="3356992"/>
            <a:ext cx="4050196" cy="27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апреле 2023 года в учреждении был приобретен кислородный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коктейлер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благодаря которому в учреждении проводится регулярная витаминотерапия с помощью кислородных коктейлей, которые дают заряд энергии, способствуют повышению иммунитета в период неустойчивой эпидемиологической обстановки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320480" cy="3082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86" y="3212976"/>
            <a:ext cx="40679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-BoldMT"/>
              </a:rPr>
              <a:t>                 </a:t>
            </a:r>
            <a:endParaRPr lang="ru-RU" b="1" dirty="0">
              <a:latin typeface="Arial-BoldM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4624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году проводились противоэпидемические мероприятия, в том числе по иммунизации проживающих. Были вакцинированы от: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-19 - 70 человек; пневмококка – 10 человек и гриппа – 70 человек.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было уделено диспансерному наблюдению за состоянием здоровья лиц, страдающих хроническими заболеваниями,  функциональными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выявления и предупреждения осложнений, а так же иных патологических состояний и их профилактика. Согласно утвержденному плану на 2023 год диспансеризацию прошли 68 получателей социальных услуг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2023 года проводились консультации узких специалистов                              (по медицинским показаниям) таких как: - психиатра – 6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невролога – 30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хирурга – 10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отоларинголога – 6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- 25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дерматолога – 70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терапевта – 70 человек;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эндокринолога – 13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пульманолога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10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кардиолоонколога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окулиста га – 25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травматолога – 2 человека;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гастроинтеролога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человек;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обследования проходили на базе лечебных учреждений г. Владимира. В настоящее время отмечается положительная динамика после оперативного лечения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25537" y="3223559"/>
            <a:ext cx="2470600" cy="38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»</a:t>
            </a:r>
            <a:endParaRPr lang="ru-RU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624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решались вопросы по госпитализации получателей социальных услуг в лечебные учреждения.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2023 год в лечебные учреждения было госпитализировано 39 человек: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- 12 человек;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экстренно - 21 человек.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отправлено на санаторно-курортное лечение в Областной госпиталь для ветеранов войн п. Пенкино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Камешковского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6 человек.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установлению групп инвалидности в соответствии с заболеваниями у получателей социальных услуг.  На конец 2023 года в доме-интернате проживает 41 человек имеющих инвалидности, в том числе: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–14 человек;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– 18 человек;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– 9 человек.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8136" y="3573016"/>
            <a:ext cx="4235872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«Старшее поколение»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учреждении разработано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 на развитие и поддержание функциональных способностей граждан, обеспечивающих сбалансированную систему социального обеспечения, медицинской помощи и реабилитационных услуг с учетом индивидуальных потребностей, психофизических особенностей и предпочтений каждого. Для обеспечения комфортных и безопасных условий проживания, для поддержания и сохранения здоровья в учреждении приобретено следующее оборудование: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кресло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массажа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032448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20" y="3212976"/>
            <a:ext cx="2955248" cy="31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кресло-подушка с подлокотниками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кресло-лифт для перемещения инвалидов с электроприводом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средства реабилитации для маломобильных и немобильных.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поддержания коммуникативных способностей проводятся беседы и тренинги с психологом. Организовано чтение литературы, досуг (игры, рукоделие), обеспечение полноценного отдыха.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Реабилитологом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навыкам пользования средствами ухода и техническими средствами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реабилитации, занятия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адаптивной физической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культурой,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направленной на поддержание физической активности, а так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на свежем воздухе.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88843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52" y="3861048"/>
            <a:ext cx="42119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35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</TotalTime>
  <Words>1065</Words>
  <Application>Microsoft Office PowerPoint</Application>
  <PresentationFormat>Экран (4:3)</PresentationFormat>
  <Paragraphs>98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Unicode MS</vt:lpstr>
      <vt:lpstr>Arial-BoldMT</vt:lpstr>
      <vt:lpstr>Bookman Old Style</vt:lpstr>
      <vt:lpstr>Calibri</vt:lpstr>
      <vt:lpstr>CenturyGothic-Bold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Irisha</cp:lastModifiedBy>
  <cp:revision>60</cp:revision>
  <cp:lastPrinted>2022-08-23T11:51:39Z</cp:lastPrinted>
  <dcterms:modified xsi:type="dcterms:W3CDTF">2024-02-08T07:03:07Z</dcterms:modified>
</cp:coreProperties>
</file>