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BCDEFC"/>
    <a:srgbClr val="A3D1FB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8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4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5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1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1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6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3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E15B-1692-419D-85F5-306BE3E97F07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E39D-4BCA-428A-92EE-E64B561318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64" y="108892"/>
            <a:ext cx="851306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ГБУСОВО «ОРГТРУДОВСКИЙ ДОМ-ИНТЕРНАТ ДЛЯ ПРЕСТАРЕЛЫХ И ИНВАЛИДОВ»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2020 ГОДА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8583" y="1122854"/>
            <a:ext cx="6105525" cy="322845"/>
          </a:xfrm>
          <a:prstGeom prst="rect">
            <a:avLst/>
          </a:prstGeom>
          <a:ln w="22225">
            <a:solidFill>
              <a:schemeClr val="tx1"/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ПРОЕКТ «СОПРОВОЖДАЕМОЕ ПРОЖИВАНИЕ»</a:t>
            </a:r>
            <a:endParaRPr lang="ru-RU" sz="11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332" y="2568030"/>
            <a:ext cx="5564124" cy="26470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</a:t>
            </a:r>
            <a:r>
              <a:rPr lang="ru-RU" sz="12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научились самостоятельно осуществлять покупки с помощью банковской карты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научились самостоятельно осуществлять покупки с банковской карты с помощью мобильного телефона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приобрели навыки пользования мобильным телефоном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приобрели навыки пользования ПК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8" y="1634248"/>
            <a:ext cx="7488936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возможной самостоятельности инвалидов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организации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быт, занятости, досуга, взаимодействия в социуме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8583" y="2225771"/>
            <a:ext cx="6328464" cy="38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человек.  Проведено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</a:t>
            </a: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занятий</a:t>
            </a:r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endParaRPr lang="ru-RU" sz="1600" b="1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55" y="2614467"/>
            <a:ext cx="2598420" cy="194881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74" y="5294376"/>
            <a:ext cx="2084832" cy="15636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6" y="4324728"/>
            <a:ext cx="2834640" cy="22113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7488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06521"/>
            <a:ext cx="6885432" cy="22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сменил постельный режим и стал передвигаться с помощью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ходунков;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улучшили показания сахара в крови;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из числа маломобильных получателей социальных услуг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снизилась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от посторонней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получили слуховые аппараты из центра «Радуга Звуков»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Владимира.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032" y="212347"/>
            <a:ext cx="6419088" cy="405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ДОЛГОВРЕМЕННОГО УХОДА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816" y="854173"/>
            <a:ext cx="7589520" cy="841256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75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Задача:</a:t>
            </a:r>
          </a:p>
          <a:p>
            <a:pPr lvl="0" algn="just">
              <a:spcAft>
                <a:spcPts val="75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Обеспечить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получателям социальных услуг, нуждающимся в уходе, достойный уровень жизни и максимальную реабилитацию.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66" y="2396819"/>
            <a:ext cx="2273034" cy="17047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177790"/>
            <a:ext cx="2944368" cy="23053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" y="4387740"/>
            <a:ext cx="2258568" cy="22297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1" y="4387740"/>
            <a:ext cx="2667725" cy="200079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1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1" y="4725427"/>
            <a:ext cx="2216151" cy="207271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189044" y="297608"/>
            <a:ext cx="6297301" cy="374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ПРОЕКТ «АКТИВНОЕ ДОЛГОЛЕТИЕ»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174" y="896113"/>
            <a:ext cx="6457426" cy="298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занимаются зарядкой на свежем воздухе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приобрели навыки скандинавской ходьбы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 участвуют в проекте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открыты для творчества»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обучает получателей социальных услуг вязанию на занятиях кружка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«Творческая мастерская»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человека обучились игре в «Нарды»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 обучились игре в шахматы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248" y="118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58" y="3277413"/>
            <a:ext cx="2193513" cy="164513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7" y="4913051"/>
            <a:ext cx="2564128" cy="19230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01" y="3835455"/>
            <a:ext cx="1991091" cy="14933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5222100"/>
            <a:ext cx="1673352" cy="14899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35" y="735158"/>
            <a:ext cx="1852129" cy="13890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57" y="220533"/>
            <a:ext cx="1268730" cy="16916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853282"/>
            <a:ext cx="2133600" cy="1600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166796"/>
            <a:ext cx="2468880" cy="18092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2" y="3871833"/>
            <a:ext cx="1645436" cy="12104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21" y="4766996"/>
            <a:ext cx="2971924" cy="20987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155567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9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powerpointbase.com-895</Template>
  <TotalTime>139</TotalTime>
  <Words>227</Words>
  <Application>Microsoft Office PowerPoint</Application>
  <PresentationFormat>Экран (4:3)</PresentationFormat>
  <Paragraphs>30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powerpointbase.com-895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Irisha</dc:creator>
  <cp:lastModifiedBy>Irisha</cp:lastModifiedBy>
  <cp:revision>17</cp:revision>
  <dcterms:created xsi:type="dcterms:W3CDTF">2021-01-21T05:34:45Z</dcterms:created>
  <dcterms:modified xsi:type="dcterms:W3CDTF">2021-01-28T05:48:28Z</dcterms:modified>
</cp:coreProperties>
</file>