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7" r:id="rId1"/>
  </p:sldMasterIdLst>
  <p:notesMasterIdLst>
    <p:notesMasterId r:id="rId18"/>
  </p:notesMasterIdLst>
  <p:sldIdLst>
    <p:sldId id="256" r:id="rId2"/>
    <p:sldId id="257" r:id="rId3"/>
    <p:sldId id="259" r:id="rId4"/>
    <p:sldId id="264" r:id="rId5"/>
    <p:sldId id="260" r:id="rId6"/>
    <p:sldId id="261" r:id="rId7"/>
    <p:sldId id="267" r:id="rId8"/>
    <p:sldId id="262" r:id="rId9"/>
    <p:sldId id="263" r:id="rId10"/>
    <p:sldId id="266" r:id="rId11"/>
    <p:sldId id="272" r:id="rId12"/>
    <p:sldId id="268" r:id="rId13"/>
    <p:sldId id="269" r:id="rId14"/>
    <p:sldId id="273" r:id="rId15"/>
    <p:sldId id="274" r:id="rId16"/>
    <p:sldId id="271" r:id="rId17"/>
  </p:sldIdLst>
  <p:sldSz cx="9144000" cy="6858000" type="screen4x3"/>
  <p:notesSz cx="6797675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8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BADCA-2335-4B4F-829A-4CB81B4C74A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9486"/>
            <a:ext cx="543814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43E93-7BAD-4F22-A8B7-F18CC97D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949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43E93-7BAD-4F22-A8B7-F18CC97DAD8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198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43E93-7BAD-4F22-A8B7-F18CC97DAD8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93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43E93-7BAD-4F22-A8B7-F18CC97DAD8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25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43E93-7BAD-4F22-A8B7-F18CC97DAD8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53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26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36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8134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34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5897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682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79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57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1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70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16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4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29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26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63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82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  <p:sldLayoutId id="2147484142" r:id="rId15"/>
    <p:sldLayoutId id="21474841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rgtrud.social33.ru/" TargetMode="External"/><Relationship Id="rId2" Type="http://schemas.openxmlformats.org/officeDocument/2006/relationships/hyperlink" Target="mailto:orgtrud_domint@uszn.avo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636912"/>
            <a:ext cx="5652752" cy="3694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047856" cy="2448272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ГБУСОВО «</a:t>
            </a:r>
            <a:r>
              <a:rPr lang="ru-RU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Оргтрудовский</a:t>
            </a: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дом-интернат для престарелых и инвалидов</a:t>
            </a: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0727" y="5832445"/>
            <a:ext cx="3357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Владимир, 2024 год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/>
          <a:stretch/>
        </p:blipFill>
        <p:spPr>
          <a:xfrm>
            <a:off x="2720075" y="2357399"/>
            <a:ext cx="3851920" cy="2827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81" y="10638"/>
            <a:ext cx="3168905" cy="260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61" y="4369020"/>
            <a:ext cx="3159806" cy="2369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" y="2305515"/>
            <a:ext cx="3059832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2"/>
          <a:stretch/>
        </p:blipFill>
        <p:spPr>
          <a:xfrm>
            <a:off x="168737" y="4653136"/>
            <a:ext cx="2650564" cy="228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25" y="1920804"/>
            <a:ext cx="3021716" cy="235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62114" y="30955"/>
            <a:ext cx="429324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 Старшее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проекта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дома-интерната большое внимание уделяют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маломобильным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немобильным 	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моторику рук,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игры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интерактивной доской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3"/>
          <a:stretch/>
        </p:blipFill>
        <p:spPr>
          <a:xfrm>
            <a:off x="2825140" y="5042402"/>
            <a:ext cx="271594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914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217" y="2204864"/>
            <a:ext cx="3165055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69" y="4455330"/>
            <a:ext cx="3124634" cy="234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4" y="4013854"/>
            <a:ext cx="3731906" cy="2798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30" y="2276872"/>
            <a:ext cx="2735489" cy="364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5" y="1529228"/>
            <a:ext cx="3312835" cy="248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187624" y="157658"/>
            <a:ext cx="720080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Мелкая моторика с использованием различных техник: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красками;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- Пуговичная терапия; 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- Массажный коврик для ступней.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58" y="3723121"/>
            <a:ext cx="3940472" cy="2955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02810"/>
            <a:ext cx="3563888" cy="2820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08" y="1792020"/>
            <a:ext cx="3707904" cy="278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3" y="1973668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2" y="4437113"/>
            <a:ext cx="4985133" cy="224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26002" y="-53048"/>
            <a:ext cx="60765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«Игротека» для любителей настольных игр.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нашем учреждении много проживающих, которые любят проводить свободное время в кругу друзей, поэтому сотрудники стараются разнообразить досуг по интересам, с помощью настольных игр.</a:t>
            </a:r>
          </a:p>
        </p:txBody>
      </p:sp>
    </p:spTree>
    <p:extLst>
      <p:ext uri="{BB962C8B-B14F-4D97-AF65-F5344CB8AC3E}">
        <p14:creationId xmlns:p14="http://schemas.microsoft.com/office/powerpoint/2010/main" val="208441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90" y="2100555"/>
            <a:ext cx="1988859" cy="265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48" y="1879543"/>
            <a:ext cx="2071849" cy="2762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208911" cy="5636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«Технические средства реабилитации (ТСР)»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 наше учреждении используются современные технические средства реабилитации  и  позиционирования, а так же применение современных средств ухода, даёт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 для создания комфортных условий проживания  для маломобильных  получателей социальных услуг.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7" y="4027077"/>
            <a:ext cx="2059634" cy="2772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85" y="2086309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05" y="4642008"/>
            <a:ext cx="1759791" cy="2137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94" y="4642008"/>
            <a:ext cx="2676672" cy="2222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66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7" y="620688"/>
            <a:ext cx="2963668" cy="278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59" y="3645024"/>
            <a:ext cx="2142237" cy="2856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545456"/>
            <a:ext cx="2426447" cy="3235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087" y="3849165"/>
            <a:ext cx="2175296" cy="290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91971" y="404664"/>
            <a:ext cx="54897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«Технические средства реабилитации (ТСР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 помощью использования технических средств реабилитации ( кресло-подушка, валики от падения,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противопролежневый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держатель стопы,  опора под спину и т.д.), решают проблемы беспомощности  маломобильного и немобильного человека исключая риски травм и повреждений.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процессе ухода используется  передвижной умывальник, что значительно облегчает процедуры.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Функциональные кровати, подъёмники, лестницы, опоры, валики от падения гарантируют безопасное позиционирование.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88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136904" cy="57807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нашей работы: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занятий творчеством  –это важнейшая часть жизни наших проживающих. Пожилым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людям особенно важно заниматься прикладным искусством, чтобы стимулировать работу мозга, развивать мелкую моторику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рук. Более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новое увлекательное хобби пробуждает мотивацию творить дальше, стимулируя вести более активный, открытый образ жизни.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занятий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спортом так же важнейшая часть жизни наших проживающих, которые с удовольствием занимаются со специалистами  не только в учреждении, но и на свежем воздухе.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проектов «Старшее поколение» и «Активное долголетие» позволяет чувствовать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включаться в различные виды деятельности, обрести самостоятельность, уверенность в своих возможностях и меньшую степень зависимости от помощи других людей, поспособствовала сохранению психологического здоровья, сплочению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современных средств реабилитации позволяет обеспечить комфортные и безопасные условия проживания, с сохранением самостоятельности, поддержанием здоровья с учётом индивидуальных потребностей получателей социальных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услуг, нуждающих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постороннем уходе.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57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052736"/>
            <a:ext cx="7848872" cy="4314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600003 город Владимир, микрорайон Оргтруд, улица Набережная, дом 6а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(4922) 45-62-42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orgtrud_domint@uszn.avo.ru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https://orgtrud.social33.ru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3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17032"/>
            <a:ext cx="5391121" cy="29690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640959" cy="367240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ГБУСОВО «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Оргтрудовский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Дом-интернат для престарелых и инвалидов»- 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предназначено постоянного и временного проживания, реабилитации и обслуживания граждан пожилого возраста и инвалидов, частично или полностью утративших способность к самообслуживанию и нуждающихся по состоянию здоровья  в постоянном уходе.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доме-интернате проживают -72 человека.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нашей </a:t>
            </a: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  <a:b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жизнь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пожилых людей и людей с ограниченными возможностями легче, разнообразнее и интереснее,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оказывая им неоценимую помощь 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своих возможностей  и восприятия себя как личности.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6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568952" cy="201622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и реализация </a:t>
            </a:r>
            <a:r>
              <a:rPr lang="ru-RU" sz="8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</a:t>
            </a:r>
          </a:p>
          <a:p>
            <a:pPr marL="0" indent="0" algn="ctr">
              <a:buNone/>
            </a:pPr>
            <a:r>
              <a:rPr lang="ru-RU" sz="8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«Активное долголетие» и « Старшее поколение»  </a:t>
            </a:r>
          </a:p>
          <a:p>
            <a:pPr marL="0" indent="0" algn="ctr">
              <a:buNone/>
            </a:pPr>
            <a:r>
              <a:rPr lang="ru-RU" sz="8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социального обслуживания.</a:t>
            </a:r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«Активное долголетие»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комплексная и многомерная программа, направленная на повышение качества жизни пожилых людей и стимулирование их активного участия в социальной 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жизни, который включает в себя: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туризм;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туризм;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творчеством по интересам;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Кулинарные способности.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Проект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«Старшее поколение» -  направленный на создание программы системной поддержки и повышения качества жизни граждан старшего поколения, увеличения периода активного долголетия и продолжительности здоровой 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жизни, который включает в себя: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мелкой моторикой рук с маломобильными и немобильными ПСУ;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 с любителями настольных игр;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современных ТСР (Техническое средство реабилитации) для инвалидов и помощь в их применении.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6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" y="221453"/>
            <a:ext cx="4028230" cy="30211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" y="3870126"/>
            <a:ext cx="3979687" cy="2987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97152"/>
            <a:ext cx="2747797" cy="2060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952584"/>
            <a:ext cx="2747797" cy="1946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r="9527"/>
          <a:stretch/>
        </p:blipFill>
        <p:spPr>
          <a:xfrm>
            <a:off x="3583704" y="3802658"/>
            <a:ext cx="3076527" cy="304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067944" y="444844"/>
            <a:ext cx="518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 долголетия, которое реализуется по нацпроекту «Демография» инициированного президентом РФ Владимиром Путиным, Оргтрудовский дом-интернат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участвует в проекте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«Социальный туризм» для граждан пожилого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и инвалидов.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Туристические поездки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 по Владимирскому краю.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поездок является повышение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активности граждан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пожилого возраста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7984" y="58110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«Социальный туризм».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14" y="3233509"/>
            <a:ext cx="6692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удовлетворения их потребностей в организации туризма, культуры, активного отдыха.</a:t>
            </a:r>
          </a:p>
        </p:txBody>
      </p:sp>
    </p:spTree>
    <p:extLst>
      <p:ext uri="{BB962C8B-B14F-4D97-AF65-F5344CB8AC3E}">
        <p14:creationId xmlns:p14="http://schemas.microsoft.com/office/powerpoint/2010/main" val="279108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9"/>
          <a:stretch/>
        </p:blipFill>
        <p:spPr>
          <a:xfrm>
            <a:off x="4788024" y="0"/>
            <a:ext cx="4012296" cy="363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3889" r="-23" b="23484"/>
          <a:stretch/>
        </p:blipFill>
        <p:spPr>
          <a:xfrm>
            <a:off x="6012160" y="3861048"/>
            <a:ext cx="3072888" cy="1835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r="505" b="15673"/>
          <a:stretch/>
        </p:blipFill>
        <p:spPr>
          <a:xfrm>
            <a:off x="67881" y="2961702"/>
            <a:ext cx="5976663" cy="3634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5536" y="260648"/>
            <a:ext cx="424847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туризм.</a:t>
            </a: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«Старшее поколение» в нашем учреждении большой интерес у проживающих вызвал «Виртуальный туризм», в течении всего годы мы с большим удовольствием посетили красоты «Золотого кольца России».</a:t>
            </a:r>
          </a:p>
        </p:txBody>
      </p:sp>
    </p:spTree>
    <p:extLst>
      <p:ext uri="{BB962C8B-B14F-4D97-AF65-F5344CB8AC3E}">
        <p14:creationId xmlns:p14="http://schemas.microsoft.com/office/powerpoint/2010/main" val="339179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01" y="336141"/>
            <a:ext cx="2430653" cy="3236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9" t="44514" r="-921" b="2620"/>
          <a:stretch/>
        </p:blipFill>
        <p:spPr>
          <a:xfrm>
            <a:off x="-26939" y="117545"/>
            <a:ext cx="3322473" cy="233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03" y="3098962"/>
            <a:ext cx="2607841" cy="347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435" y="4674122"/>
            <a:ext cx="2393969" cy="179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" r="-752" b="14659"/>
          <a:stretch/>
        </p:blipFill>
        <p:spPr>
          <a:xfrm>
            <a:off x="-91524" y="4053482"/>
            <a:ext cx="4648197" cy="280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740">
            <a:off x="-27341" y="2274440"/>
            <a:ext cx="3803914" cy="2852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079212" y="32095"/>
            <a:ext cx="408530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Занятия творчеством по </a:t>
            </a:r>
          </a:p>
          <a:p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интересам.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интернате  работает кружок «Творческая мастерская».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кружка многоплановы,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обхватывают различные виды художественной техники: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 из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природного          материала, бумаги, мозаики.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Особой популярностью стало               	рисование картин по номер,  	   	 которые в дальнейшем 	                	 украшают стены нашего дома-        	                  интерната и 	            	                         	                     радуют глаза 	                    	                     проживающих.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78" y="2708920"/>
            <a:ext cx="3390862" cy="268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67" y="5336103"/>
            <a:ext cx="2648685" cy="1491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/>
          <a:stretch/>
        </p:blipFill>
        <p:spPr>
          <a:xfrm>
            <a:off x="6091169" y="3291902"/>
            <a:ext cx="3118680" cy="3607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25194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121" r="-1836" b="29551"/>
          <a:stretch/>
        </p:blipFill>
        <p:spPr>
          <a:xfrm>
            <a:off x="-99388" y="5095524"/>
            <a:ext cx="4033142" cy="1732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2656"/>
            <a:ext cx="420466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23528" y="223071"/>
            <a:ext cx="4780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«Наши руки не знают скуки!»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684736"/>
            <a:ext cx="4896544" cy="1232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творческих мастерских, культурных мероприятий,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мастер-классов, занятие рукоделием помогает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сохранить интерес к жизни и обществу.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47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3" y="2013110"/>
            <a:ext cx="3255279" cy="244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80" y="2107370"/>
            <a:ext cx="3462622" cy="2596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76" y="4498432"/>
            <a:ext cx="3011999" cy="225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09"/>
          <a:stretch/>
        </p:blipFill>
        <p:spPr>
          <a:xfrm>
            <a:off x="5148953" y="237169"/>
            <a:ext cx="3167631" cy="2418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95536" y="214489"/>
            <a:ext cx="472587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«Быть здоровым, жить активно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стильно,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позитивно!»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Еженедельно проходит ряд мероприятий для поддержания здорового образа жизни: скандинавская ходьба, зарядки, спортивные турниры, трудотерапия и прогулки на свежем 	                                                воздухе.</a:t>
            </a:r>
          </a:p>
          <a:p>
            <a:pPr algn="ctr"/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99" y="2708308"/>
            <a:ext cx="2667235" cy="355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82302"/>
            <a:ext cx="3838772" cy="287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77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07" y="5213151"/>
            <a:ext cx="3113488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75" y="4365104"/>
            <a:ext cx="2663461" cy="2295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05"/>
            <a:ext cx="4234686" cy="317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067944" y="193976"/>
            <a:ext cx="517043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Кулинарный клуб «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Пепперони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«Активное долголетие» наш клуб продолжает свою кулинарную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жизнь. Кулинарные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для пожилых людей - это не просто возможность приготовить что-то вкусное, но и прекрасное средство для социализации, личностного развития и получения истинного удовольствия от жизни.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готовка нередко становится увлекательным и мотивирующим занятием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	                        довольно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вкусными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	                                             результатами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" y="3452894"/>
            <a:ext cx="3262286" cy="244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9" b="19320"/>
          <a:stretch/>
        </p:blipFill>
        <p:spPr>
          <a:xfrm rot="420999">
            <a:off x="254766" y="5366005"/>
            <a:ext cx="2952328" cy="1453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55" y="2931541"/>
            <a:ext cx="3794286" cy="2845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01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539</TotalTime>
  <Words>673</Words>
  <Application>Microsoft Office PowerPoint</Application>
  <PresentationFormat>Экран (4:3)</PresentationFormat>
  <Paragraphs>78</Paragraphs>
  <Slides>16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ГБУСОВО «Оргтрудовский дом-интернат для престарелых и инвалидов»</vt:lpstr>
      <vt:lpstr>          ГБУСОВО «Оргтрудовский Дом-интернат для престарелых и инвалидов»-  учреждение предназначено постоянного и временного проживания, реабилитации и обслуживания граждан пожилого возраста и инвалидов, частично или полностью утративших способность к самообслуживанию и нуждающихся по состоянию здоровья  в постоянном уходе.   В доме-интернате проживают -72 человека.                                              Цель нашей работы: - обеспечить жизнь пожилых людей и людей с ограниченными возможностями легче, разнообразнее и интереснее, оказывая им неоценимую помощь в  реализации своих возможностей  и восприятия себя как личности.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ГБУСОВО «Оргтрудовский дом-интернат для престарелых и инвалидов»</dc:title>
  <dc:creator>User</dc:creator>
  <cp:lastModifiedBy>Irisha</cp:lastModifiedBy>
  <cp:revision>67</cp:revision>
  <cp:lastPrinted>2025-02-26T13:44:17Z</cp:lastPrinted>
  <dcterms:modified xsi:type="dcterms:W3CDTF">2025-02-26T13:45:35Z</dcterms:modified>
</cp:coreProperties>
</file>